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9C68E-5538-4C43-83D9-49FF67A84A74}" v="34" dt="2024-01-02T17:35:13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A845-F052-428D-BD25-686E64F86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C5494-E222-F33E-7193-46C92C81D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8E87-5C2F-92B2-14FE-DF32CDD6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57EA-F29A-36AF-2364-3711ECA1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EEA1E-0D28-43CF-0FA9-B4906B17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34C3-0B6B-8682-773B-A9845CB6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37FB-4D80-E6C9-4640-9876D574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EC74C-6530-032F-9B29-CD64E943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0AAC-1E0B-ECA5-0341-EEF1629E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2BA4-EDA8-CFE0-A7A6-69EA3639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0B3E87-15C7-A8E1-8349-5BE007560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1260F-C9BB-40DF-513E-3063E6CD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ABDED-3174-6F05-C43A-2B9162C1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18A7-4269-E323-FED1-7AA21E5B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86BD-C079-AABA-51F6-A1BD0690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0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2C8A-AC96-D917-6D66-D58D102F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5783-20F0-1FF7-8D75-339946369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CFDA8-B38B-AEEE-05C8-5CE3D11A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F7C75-C39B-9B1A-3CDA-3668297F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C6272-89D0-1E80-5B4C-E455FF30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8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1CF-DE22-727F-3847-1756683C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03597-345B-E014-D44A-351FD7CF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586FD-67AE-EE42-8870-C6699181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3AEB6-E65A-E32A-1D37-3C3135EB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639DA-B7EF-C463-24D8-F44B87B1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298B2-5A69-177B-3FD8-C95C9A74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E2467-211C-2B33-1348-99C6EB225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AB166-FF5D-A7B6-5C68-A8CB6DCD5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1FEFE-1ADB-24E6-6854-4E50ED09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EE3BD-F6DE-C207-9F84-382EE072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B247-968D-5F1B-B801-E9119FB4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E6DB-CBB0-7346-007A-DC5422CC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5B272-ABEC-C723-D404-BFA90CC98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8D9A3-8C12-6AF0-A492-22E5FE545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CF646-132B-072C-840C-3926D95CF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8B76F-FF21-45B1-3E41-99C2E3B08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E24B0-E473-89E0-80B6-C52C69F4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A35F1-6FE2-DE99-21FC-9E933B62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10B41-ACAC-05DE-93A3-55BB5226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C166-17C3-1BD0-95E0-84283A23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B2F3F-7710-4DB4-9351-8420B9E2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215FD-0082-262E-28E7-D74F8357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8C5D2-9F3E-F6BD-84D0-BD673024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8B1BB-F453-2AE6-ECAA-9B6D432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46EAE-E2DF-1BDD-28E1-B0CD1C2A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198F3-8796-FF0E-F850-959E8978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0C75-9318-746E-ECDF-8541F83C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9100-3C64-C0A9-C29F-632DA3B3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82246-9A79-DF02-96C2-5D5FF9AE3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2E363-B746-541F-95EE-1224E173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32D95-E06B-1412-E198-F710C830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E144-48D6-3502-5273-BD7B5BAD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1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09F3-BA2A-6B8C-A675-36F6F0AE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64FF4-01CC-00A5-449D-E7C152207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819BF-49F3-BB75-ECED-EF4175196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DE06-CAF3-57DF-C6D7-FFCA2476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D49E-3ABD-FF96-8530-716F6565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6F0A3-8BC0-3EBF-AC94-8093FD2C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7D094-2FE0-3EA1-BD13-526BB411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F94A2-57FC-9F15-49B5-7E45C1D3C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C805-F2B9-A32D-21BE-23ECCAC3D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D5C8-CA38-448C-A99B-4DCEE9E77D7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282EB-073B-328B-37FC-FE152DFD5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97B4-049B-2F4F-84C3-1C27B65FD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B899-BE80-45A0-B100-ABD0CA1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6F42E0-28DF-4093-AFC5-CA01F54C8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oxes of Christmas gifts">
            <a:extLst>
              <a:ext uri="{FF2B5EF4-FFF2-40B4-BE49-F238E27FC236}">
                <a16:creationId xmlns:a16="http://schemas.microsoft.com/office/drawing/2014/main" id="{102332A7-C622-8F1A-4BC1-92DD30D7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1" b="6553"/>
          <a:stretch/>
        </p:blipFill>
        <p:spPr>
          <a:xfrm>
            <a:off x="3" y="-22"/>
            <a:ext cx="12191997" cy="68580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980A-08AD-C24B-3DE4-E814E6F8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728897"/>
            <a:ext cx="5452529" cy="3728614"/>
          </a:xfrm>
        </p:spPr>
        <p:txBody>
          <a:bodyPr anchor="t">
            <a:normAutofit/>
          </a:bodyPr>
          <a:lstStyle/>
          <a:p>
            <a:pPr algn="r"/>
            <a:r>
              <a:rPr lang="en-US" sz="5200" b="1" dirty="0">
                <a:solidFill>
                  <a:srgbClr val="FFFFFF"/>
                </a:solidFill>
              </a:rPr>
              <a:t>2023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b="1" dirty="0">
                <a:solidFill>
                  <a:srgbClr val="FFFFFF"/>
                </a:solidFill>
              </a:rPr>
              <a:t>Christmas</a:t>
            </a:r>
            <a:r>
              <a:rPr lang="en-US" sz="5200" dirty="0">
                <a:solidFill>
                  <a:srgbClr val="FFFFFF"/>
                </a:solidFill>
              </a:rPr>
              <a:t> &amp; </a:t>
            </a:r>
            <a:r>
              <a:rPr lang="en-US" sz="5200" b="1" dirty="0">
                <a:solidFill>
                  <a:srgbClr val="FFFFFF"/>
                </a:solidFill>
              </a:rPr>
              <a:t>Holiday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b="1" dirty="0">
                <a:solidFill>
                  <a:srgbClr val="FFFFFF"/>
                </a:solidFill>
              </a:rPr>
              <a:t>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7623C-98AB-F5DC-7723-9EE728886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629217"/>
            <a:ext cx="5449479" cy="1499873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December 6, 2023</a:t>
            </a:r>
          </a:p>
        </p:txBody>
      </p:sp>
      <p:pic>
        <p:nvPicPr>
          <p:cNvPr id="5" name="Picture 4" descr="A group of police badges&#10;&#10;Description automatically generated">
            <a:extLst>
              <a:ext uri="{FF2B5EF4-FFF2-40B4-BE49-F238E27FC236}">
                <a16:creationId xmlns:a16="http://schemas.microsoft.com/office/drawing/2014/main" id="{A26E6B39-5ECF-7E82-48CA-B4CCB8F2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87" y="1221059"/>
            <a:ext cx="4893275" cy="22079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18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4F77-46A0-6A19-B91C-8B825660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L- Ron &amp; Rita DiMaio, Bob &amp; Fran Forrester, Chet Levey, Steve Mona, Jay Finn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Frank Gandini, Al Ciprello, Joe DiDonato, Luke Scarangello, Frank Crisa, Hank Melchiona</a:t>
            </a:r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145A7BD-C90B-D6DC-B2F6-46BD3A431C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3" y="2068952"/>
            <a:ext cx="5596667" cy="4197500"/>
          </a:xfrm>
        </p:spPr>
      </p:pic>
      <p:pic>
        <p:nvPicPr>
          <p:cNvPr id="8" name="Content Placeholder 7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59F9BDEE-CA99-1F3B-EAD4-0EBD9A2445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9710"/>
            <a:ext cx="5596666" cy="4197500"/>
          </a:xfrm>
        </p:spPr>
      </p:pic>
    </p:spTree>
    <p:extLst>
      <p:ext uri="{BB962C8B-B14F-4D97-AF65-F5344CB8AC3E}">
        <p14:creationId xmlns:p14="http://schemas.microsoft.com/office/powerpoint/2010/main" val="4967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person in a suit&#10;&#10;Description automatically generated">
            <a:extLst>
              <a:ext uri="{FF2B5EF4-FFF2-40B4-BE49-F238E27FC236}">
                <a16:creationId xmlns:a16="http://schemas.microsoft.com/office/drawing/2014/main" id="{F41B6E52-9A23-ED87-E6BB-15E746308B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14521" y="1666557"/>
            <a:ext cx="5204289" cy="4617551"/>
          </a:xfrm>
          <a:prstGeom prst="rect">
            <a:avLst/>
          </a:prstGeom>
        </p:spPr>
      </p:pic>
      <p:pic>
        <p:nvPicPr>
          <p:cNvPr id="13" name="Content Placeholder 12" descr="Two men standing together smiling&#10;&#10;Description automatically generated">
            <a:extLst>
              <a:ext uri="{FF2B5EF4-FFF2-40B4-BE49-F238E27FC236}">
                <a16:creationId xmlns:a16="http://schemas.microsoft.com/office/drawing/2014/main" id="{E83C6B40-DCAB-6825-FFB0-D392419F1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r="19174"/>
          <a:stretch/>
        </p:blipFill>
        <p:spPr>
          <a:xfrm>
            <a:off x="6766560" y="1373188"/>
            <a:ext cx="4536683" cy="51131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02035-635A-D85F-56D2-E955F2B0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9" y="484094"/>
            <a:ext cx="10942930" cy="6085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Ken Chiulli                                        Joe Veneziano, John Kavanagh</a:t>
            </a:r>
          </a:p>
        </p:txBody>
      </p:sp>
    </p:spTree>
    <p:extLst>
      <p:ext uri="{BB962C8B-B14F-4D97-AF65-F5344CB8AC3E}">
        <p14:creationId xmlns:p14="http://schemas.microsoft.com/office/powerpoint/2010/main" val="17945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DB75-ADDC-3118-B4E0-7E069976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09887"/>
          </a:xfrm>
        </p:spPr>
        <p:txBody>
          <a:bodyPr>
            <a:normAutofit/>
          </a:bodyPr>
          <a:lstStyle/>
          <a:p>
            <a:r>
              <a:rPr lang="en-US" sz="2800" b="1" dirty="0"/>
              <a:t>L - Les Isaacson, Stan Reiter, Frank Prevete, Jack Almalech</a:t>
            </a:r>
            <a:br>
              <a:rPr lang="en-US" sz="2800" b="1" dirty="0"/>
            </a:br>
            <a:r>
              <a:rPr lang="en-US" sz="2800" b="1" dirty="0"/>
              <a:t>R - Frank Muzio, Jack Almalech, Frank Prevete</a:t>
            </a:r>
          </a:p>
        </p:txBody>
      </p:sp>
      <p:pic>
        <p:nvPicPr>
          <p:cNvPr id="6" name="Content Placeholder 5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5CD43058-1A93-2384-A086-88E1473C93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8194"/>
            <a:ext cx="5374179" cy="4030634"/>
          </a:xfrm>
        </p:spPr>
      </p:pic>
      <p:pic>
        <p:nvPicPr>
          <p:cNvPr id="11" name="Content Placeholder 10" descr="A group of men posing for a picture&#10;&#10;Description automatically generated">
            <a:extLst>
              <a:ext uri="{FF2B5EF4-FFF2-40B4-BE49-F238E27FC236}">
                <a16:creationId xmlns:a16="http://schemas.microsoft.com/office/drawing/2014/main" id="{BC953D71-0E94-633F-A045-860BFC9FD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45" y="2058194"/>
            <a:ext cx="5374179" cy="4030634"/>
          </a:xfrm>
        </p:spPr>
      </p:pic>
    </p:spTree>
    <p:extLst>
      <p:ext uri="{BB962C8B-B14F-4D97-AF65-F5344CB8AC3E}">
        <p14:creationId xmlns:p14="http://schemas.microsoft.com/office/powerpoint/2010/main" val="8275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D764-34C9-988E-008D-26FDE157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67"/>
            <a:ext cx="10515600" cy="1501880"/>
          </a:xfrm>
        </p:spPr>
        <p:txBody>
          <a:bodyPr>
            <a:normAutofit/>
          </a:bodyPr>
          <a:lstStyle/>
          <a:p>
            <a:r>
              <a:rPr lang="en-US" sz="2800" b="1" dirty="0"/>
              <a:t>L - John Fay                             </a:t>
            </a:r>
            <a:br>
              <a:rPr lang="en-US" sz="2800" b="1" dirty="0"/>
            </a:br>
            <a:br>
              <a:rPr lang="en-US" sz="2800" b="1"/>
            </a:br>
            <a:r>
              <a:rPr lang="en-US" sz="2800" b="1"/>
              <a:t>R - Debbie </a:t>
            </a:r>
            <a:r>
              <a:rPr lang="en-US" sz="2800" b="1" dirty="0"/>
              <a:t>Banahan, Bob Lentol, Roxanne Mahler , ?, Karen Regan</a:t>
            </a:r>
          </a:p>
        </p:txBody>
      </p:sp>
      <p:pic>
        <p:nvPicPr>
          <p:cNvPr id="6" name="Content Placeholder 5" descr="A person in a red shirt holding a drink&#10;&#10;Description automatically generated">
            <a:extLst>
              <a:ext uri="{FF2B5EF4-FFF2-40B4-BE49-F238E27FC236}">
                <a16:creationId xmlns:a16="http://schemas.microsoft.com/office/drawing/2014/main" id="{9A26D0E7-725B-5FDA-9A8C-9EF8CFAD4A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45" y="1690688"/>
            <a:ext cx="3791658" cy="5055545"/>
          </a:xfrm>
        </p:spPr>
      </p:pic>
      <p:pic>
        <p:nvPicPr>
          <p:cNvPr id="8" name="Content Placeholder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C318E28-46B1-82ED-C3F7-3C36BA6184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17" y="1882590"/>
            <a:ext cx="6290483" cy="4717862"/>
          </a:xfrm>
        </p:spPr>
      </p:pic>
    </p:spTree>
    <p:extLst>
      <p:ext uri="{BB962C8B-B14F-4D97-AF65-F5344CB8AC3E}">
        <p14:creationId xmlns:p14="http://schemas.microsoft.com/office/powerpoint/2010/main" val="34859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1FBA-10FC-1967-6968-794DEE11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L- Scott &amp; John Reeves, John Burgois, Jim Kirk, Peter Caso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Bob Papa, Jeff McGunnigle, Mark Lipira, Tommy Strong</a:t>
            </a:r>
          </a:p>
        </p:txBody>
      </p:sp>
      <p:pic>
        <p:nvPicPr>
          <p:cNvPr id="6" name="Content Placeholder 5" descr="A group of men sitting around a table&#10;&#10;Description automatically generated">
            <a:extLst>
              <a:ext uri="{FF2B5EF4-FFF2-40B4-BE49-F238E27FC236}">
                <a16:creationId xmlns:a16="http://schemas.microsoft.com/office/drawing/2014/main" id="{3C7F8AA4-1F89-3489-5651-5332340415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2058194"/>
            <a:ext cx="5718586" cy="4288940"/>
          </a:xfrm>
        </p:spPr>
      </p:pic>
      <p:pic>
        <p:nvPicPr>
          <p:cNvPr id="8" name="Content Placeholder 7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50A7BB4A-5E99-8429-4407-0748CC430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718586" cy="4288940"/>
          </a:xfrm>
        </p:spPr>
      </p:pic>
    </p:spTree>
    <p:extLst>
      <p:ext uri="{BB962C8B-B14F-4D97-AF65-F5344CB8AC3E}">
        <p14:creationId xmlns:p14="http://schemas.microsoft.com/office/powerpoint/2010/main" val="6714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1687-BBEC-C201-CA9E-534F2D8D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41"/>
            <a:ext cx="10515600" cy="1421747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 Dave Kolman and others (?)                                        Lothel Crawford, Michelle Kemp</a:t>
            </a:r>
          </a:p>
        </p:txBody>
      </p:sp>
      <p:pic>
        <p:nvPicPr>
          <p:cNvPr id="6" name="Content Placeholder 5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12E43708-929D-F62D-A28A-697FE63B4E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81" y="1922444"/>
            <a:ext cx="6872385" cy="4166384"/>
          </a:xfrm>
        </p:spPr>
      </p:pic>
      <p:pic>
        <p:nvPicPr>
          <p:cNvPr id="8" name="Content Placeholder 7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901FDD51-9F30-FCCD-7B26-74481659CD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33" y="1922444"/>
            <a:ext cx="4727811" cy="4166384"/>
          </a:xfrm>
        </p:spPr>
      </p:pic>
    </p:spTree>
    <p:extLst>
      <p:ext uri="{BB962C8B-B14F-4D97-AF65-F5344CB8AC3E}">
        <p14:creationId xmlns:p14="http://schemas.microsoft.com/office/powerpoint/2010/main" val="4500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75A3-B3EC-C90F-C846-F420A3AB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L- ?, Mike Lavelle, George Colgan, Bernard Smiley, Arnie Fisher, Kevin Byrnes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John Tully, Deo Fasolino, Maria &amp; Ken Chiulli, Tom Dowd</a:t>
            </a:r>
          </a:p>
        </p:txBody>
      </p:sp>
      <p:pic>
        <p:nvPicPr>
          <p:cNvPr id="6" name="Content Placeholder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0DED6B7-49CE-EEBC-F5D6-1B98509A70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9EC6492-5B8A-6144-8EA4-AACE9DAA3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510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B887-B287-BD07-ED84-A401AF88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" y="365125"/>
            <a:ext cx="10697584" cy="1325563"/>
          </a:xfrm>
        </p:spPr>
        <p:txBody>
          <a:bodyPr>
            <a:normAutofit fontScale="90000"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Joe Asti, Frank Gandini, Sam Sapienza, Bob Kent, </a:t>
            </a:r>
            <a:br>
              <a:rPr lang="en-US" sz="2800" b="1" dirty="0"/>
            </a:br>
            <a:r>
              <a:rPr lang="en-US" sz="2800" b="1" dirty="0"/>
              <a:t>Jerry Castro, Carmella and Al Pelliccia</a:t>
            </a:r>
            <a:br>
              <a:rPr lang="en-US" sz="2800" b="1" dirty="0"/>
            </a:br>
            <a:r>
              <a:rPr lang="en-US" sz="2800" b="1" dirty="0"/>
              <a:t>                                                                              Association Chaplain Rabbi Berkowitz                                                               </a:t>
            </a:r>
            <a:br>
              <a:rPr lang="en-US" sz="2800" b="1" dirty="0"/>
            </a:br>
            <a:r>
              <a:rPr lang="en-US" sz="2800" b="1" dirty="0"/>
              <a:t>                                                                          </a:t>
            </a:r>
          </a:p>
        </p:txBody>
      </p:sp>
      <p:pic>
        <p:nvPicPr>
          <p:cNvPr id="6" name="Content Placeholder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7A03921-DDBD-72D3-FE0B-B7B9D033F9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3" y="1825625"/>
            <a:ext cx="5320440" cy="4821649"/>
          </a:xfrm>
        </p:spPr>
      </p:pic>
      <p:pic>
        <p:nvPicPr>
          <p:cNvPr id="12" name="Content Placeholder 11" descr="A person in a hat and suit holding a microphone&#10;&#10;Description automatically generated">
            <a:extLst>
              <a:ext uri="{FF2B5EF4-FFF2-40B4-BE49-F238E27FC236}">
                <a16:creationId xmlns:a16="http://schemas.microsoft.com/office/drawing/2014/main" id="{6CC235A0-9872-2460-78E1-93E39BE5C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309" y="2428332"/>
            <a:ext cx="4821648" cy="3616235"/>
          </a:xfrm>
        </p:spPr>
      </p:pic>
    </p:spTree>
    <p:extLst>
      <p:ext uri="{BB962C8B-B14F-4D97-AF65-F5344CB8AC3E}">
        <p14:creationId xmlns:p14="http://schemas.microsoft.com/office/powerpoint/2010/main" val="28602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09B80-7520-D273-5D3F-41426E98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832" y="4440602"/>
            <a:ext cx="4691514" cy="16459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kern="1200" dirty="0">
                <a:latin typeface="+mj-lt"/>
                <a:ea typeface="+mj-ea"/>
                <a:cs typeface="+mj-cs"/>
              </a:rPr>
              <a:t>Ken Chiulli, President Valentino, 1</a:t>
            </a:r>
            <a:r>
              <a:rPr lang="en-US" sz="2400" b="1" kern="1200" baseline="30000" dirty="0">
                <a:latin typeface="+mj-lt"/>
                <a:ea typeface="+mj-ea"/>
                <a:cs typeface="+mj-cs"/>
              </a:rPr>
              <a:t>st</a:t>
            </a:r>
            <a:r>
              <a:rPr lang="en-US" sz="2400" b="1" kern="1200" dirty="0">
                <a:latin typeface="+mj-lt"/>
                <a:ea typeface="+mj-ea"/>
                <a:cs typeface="+mj-cs"/>
              </a:rPr>
              <a:t> VP Deo Fasolino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Exec. Sec’ty. Tom Greer &amp; Fin. Sec’ty. Greg Stripp at the door</a:t>
            </a:r>
          </a:p>
        </p:txBody>
      </p:sp>
      <p:pic>
        <p:nvPicPr>
          <p:cNvPr id="13" name="Picture 12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A9CFB120-ED1A-B19E-482F-7C6838FEF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" b="2"/>
          <a:stretch/>
        </p:blipFill>
        <p:spPr>
          <a:xfrm>
            <a:off x="490408" y="159317"/>
            <a:ext cx="4691216" cy="3837888"/>
          </a:xfrm>
          <a:prstGeom prst="rect">
            <a:avLst/>
          </a:prstGeom>
        </p:spPr>
      </p:pic>
      <p:pic>
        <p:nvPicPr>
          <p:cNvPr id="6" name="Content Placeholder 5" descr="Two men sitting in a room&#10;&#10;Description automatically generated">
            <a:extLst>
              <a:ext uri="{FF2B5EF4-FFF2-40B4-BE49-F238E27FC236}">
                <a16:creationId xmlns:a16="http://schemas.microsoft.com/office/drawing/2014/main" id="{F94CE770-86FC-47CA-0C32-EFC6C6D0D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 r="1" b="36302"/>
          <a:stretch/>
        </p:blipFill>
        <p:spPr>
          <a:xfrm>
            <a:off x="5002186" y="137643"/>
            <a:ext cx="6874256" cy="38595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patch of a police department&#10;&#10;Description automatically generated">
            <a:extLst>
              <a:ext uri="{FF2B5EF4-FFF2-40B4-BE49-F238E27FC236}">
                <a16:creationId xmlns:a16="http://schemas.microsoft.com/office/drawing/2014/main" id="{16A224C9-7B84-0568-5D56-853F5B9CD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3320" y="4187279"/>
            <a:ext cx="2387147" cy="1790359"/>
          </a:xfrm>
        </p:spPr>
      </p:pic>
    </p:spTree>
    <p:extLst>
      <p:ext uri="{BB962C8B-B14F-4D97-AF65-F5344CB8AC3E}">
        <p14:creationId xmlns:p14="http://schemas.microsoft.com/office/powerpoint/2010/main" val="29249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E9AF7-696A-868F-A1E3-9082F1F5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68" y="4276251"/>
            <a:ext cx="5089424" cy="16374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Award plaque from the Transit Police Retirees Association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President Valentino presenting Treasurer Tony Lomanto a caricature poster designed by Ron Morales with an assist by Lou Hollander</a:t>
            </a:r>
          </a:p>
        </p:txBody>
      </p:sp>
      <p:pic>
        <p:nvPicPr>
          <p:cNvPr id="7" name="Content Placeholder 6" descr="A glass plaque with a badge on it&#10;&#10;Description automatically generated">
            <a:extLst>
              <a:ext uri="{FF2B5EF4-FFF2-40B4-BE49-F238E27FC236}">
                <a16:creationId xmlns:a16="http://schemas.microsoft.com/office/drawing/2014/main" id="{519127FC-2DDE-C361-EA4C-E80C4F8D1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r="4" b="13640"/>
          <a:stretch/>
        </p:blipFill>
        <p:spPr>
          <a:xfrm>
            <a:off x="90678" y="76413"/>
            <a:ext cx="4884383" cy="3995918"/>
          </a:xfrm>
          <a:prstGeom prst="rect">
            <a:avLst/>
          </a:prstGeom>
        </p:spPr>
      </p:pic>
      <p:pic>
        <p:nvPicPr>
          <p:cNvPr id="6" name="Content Placeholder 5" descr="Two men holding a picture of a person and a flag&#10;&#10;Description automatically generated">
            <a:extLst>
              <a:ext uri="{FF2B5EF4-FFF2-40B4-BE49-F238E27FC236}">
                <a16:creationId xmlns:a16="http://schemas.microsoft.com/office/drawing/2014/main" id="{B8893D52-6043-90A4-A965-B4E02574C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r="1" b="26739"/>
          <a:stretch/>
        </p:blipFill>
        <p:spPr>
          <a:xfrm>
            <a:off x="5074882" y="111494"/>
            <a:ext cx="7117118" cy="39959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A group of police badges&#10;&#10;Description automatically generated">
            <a:extLst>
              <a:ext uri="{FF2B5EF4-FFF2-40B4-BE49-F238E27FC236}">
                <a16:creationId xmlns:a16="http://schemas.microsoft.com/office/drawing/2014/main" id="{805232BD-EB02-35DF-6D8C-63B217B1B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57" y="4275281"/>
            <a:ext cx="3811453" cy="1719801"/>
          </a:xfrm>
        </p:spPr>
      </p:pic>
    </p:spTree>
    <p:extLst>
      <p:ext uri="{BB962C8B-B14F-4D97-AF65-F5344CB8AC3E}">
        <p14:creationId xmlns:p14="http://schemas.microsoft.com/office/powerpoint/2010/main" val="23381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72FEE-D1BE-C496-AE1E-631FFE5A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L- Mike Lanning, Bob Kent, Henry Smith, Deo Fasolino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R- Luke Scarangello, Bob Valentino, Paul DiGiacomo, Hank Melchiona, Frank Crisa</a:t>
            </a:r>
          </a:p>
        </p:txBody>
      </p:sp>
      <p:pic>
        <p:nvPicPr>
          <p:cNvPr id="6" name="Content Placeholder 5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3B4DE8C0-A0CC-451E-2DA3-322D808765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>
          <a:xfrm>
            <a:off x="149499" y="2010636"/>
            <a:ext cx="5852564" cy="3923366"/>
          </a:xfrm>
          <a:prstGeom prst="rect">
            <a:avLst/>
          </a:prstGeom>
        </p:spPr>
      </p:pic>
      <p:pic>
        <p:nvPicPr>
          <p:cNvPr id="7" name="Content Placeholder 6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B11FFA77-D1DE-5C39-8999-B31D9896B7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38" y="1991853"/>
            <a:ext cx="5256199" cy="3942149"/>
          </a:xfrm>
        </p:spPr>
      </p:pic>
    </p:spTree>
    <p:extLst>
      <p:ext uri="{BB962C8B-B14F-4D97-AF65-F5344CB8AC3E}">
        <p14:creationId xmlns:p14="http://schemas.microsoft.com/office/powerpoint/2010/main" val="33247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CA33-F637-7746-33DF-360D2C3D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L- Pres. Bob Valentino, Msgr. Romano, 2</a:t>
            </a:r>
            <a:r>
              <a:rPr lang="en-US" sz="2800" b="1" baseline="30000" dirty="0"/>
              <a:t>nd</a:t>
            </a:r>
            <a:r>
              <a:rPr lang="en-US" sz="2800" b="1" dirty="0"/>
              <a:t> VP Ronnie DiMaio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Frank Crisa, Bob Valentino. Msgr. Romano, Ronnie DiMaio, Tony Lomanto, Paul DiGiacomo</a:t>
            </a:r>
          </a:p>
        </p:txBody>
      </p:sp>
      <p:pic>
        <p:nvPicPr>
          <p:cNvPr id="6" name="Content Placeholder 5" descr="A group of men standing together in a room&#10;&#10;Description automatically generated">
            <a:extLst>
              <a:ext uri="{FF2B5EF4-FFF2-40B4-BE49-F238E27FC236}">
                <a16:creationId xmlns:a16="http://schemas.microsoft.com/office/drawing/2014/main" id="{3F21961E-852D-0A1F-520D-9993C2BC4C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3" y="2058193"/>
            <a:ext cx="5732767" cy="4299576"/>
          </a:xfrm>
        </p:spPr>
      </p:pic>
      <p:pic>
        <p:nvPicPr>
          <p:cNvPr id="8" name="Content Placeholder 7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D8DF7DEB-115F-9FA7-55B5-2A26784EC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036677"/>
            <a:ext cx="5732767" cy="4299575"/>
          </a:xfrm>
        </p:spPr>
      </p:pic>
    </p:spTree>
    <p:extLst>
      <p:ext uri="{BB962C8B-B14F-4D97-AF65-F5344CB8AC3E}">
        <p14:creationId xmlns:p14="http://schemas.microsoft.com/office/powerpoint/2010/main" val="12781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5601-F812-B809-2BBF-F41EDD42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L - Association Chaplain Msgr. Romano giving a blessing to all our members.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DEA President Paul DiGiacomo and Association President Bob Valentino presenting award to Treasurer Tony Lomanto</a:t>
            </a:r>
          </a:p>
        </p:txBody>
      </p:sp>
      <p:pic>
        <p:nvPicPr>
          <p:cNvPr id="6" name="Content Placeholder 5" descr="A person in a suit holding a microphone&#10;&#10;Description automatically generated">
            <a:extLst>
              <a:ext uri="{FF2B5EF4-FFF2-40B4-BE49-F238E27FC236}">
                <a16:creationId xmlns:a16="http://schemas.microsoft.com/office/drawing/2014/main" id="{D28EDE33-24EF-AD78-C3CC-E4F0F7628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212" y="2483595"/>
            <a:ext cx="4819257" cy="3614442"/>
          </a:xfrm>
        </p:spPr>
      </p:pic>
      <p:pic>
        <p:nvPicPr>
          <p:cNvPr id="8" name="Content Placeholder 7" descr="A group of men standing at a podium&#10;&#10;Description automatically generated">
            <a:extLst>
              <a:ext uri="{FF2B5EF4-FFF2-40B4-BE49-F238E27FC236}">
                <a16:creationId xmlns:a16="http://schemas.microsoft.com/office/drawing/2014/main" id="{6A967F6F-908B-EEE0-CB55-35BDA55B44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28" y="1881188"/>
            <a:ext cx="5977972" cy="4763696"/>
          </a:xfrm>
        </p:spPr>
      </p:pic>
    </p:spTree>
    <p:extLst>
      <p:ext uri="{BB962C8B-B14F-4D97-AF65-F5344CB8AC3E}">
        <p14:creationId xmlns:p14="http://schemas.microsoft.com/office/powerpoint/2010/main" val="18258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9993-66FC-1475-40B6-BA8340F4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L – Tony Lomanto receiving the Award plaque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Frank Crisa, Bob Valentino, Msgr. Romano, Ron DiMaio, Fred Ametrano, Paul DiGiacomo </a:t>
            </a:r>
          </a:p>
        </p:txBody>
      </p:sp>
      <p:pic>
        <p:nvPicPr>
          <p:cNvPr id="6" name="Content Placeholder 5" descr="A group of men standing in front of a podium&#10;&#10;Description automatically generated">
            <a:extLst>
              <a:ext uri="{FF2B5EF4-FFF2-40B4-BE49-F238E27FC236}">
                <a16:creationId xmlns:a16="http://schemas.microsoft.com/office/drawing/2014/main" id="{55F93AFA-3CC3-E7DC-1E6B-86384C730E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257800" cy="3943350"/>
          </a:xfrm>
        </p:spPr>
      </p:pic>
      <p:pic>
        <p:nvPicPr>
          <p:cNvPr id="8" name="Content Placeholder 7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8315A749-3093-7D70-9CD7-1F697409E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392271" cy="3965357"/>
          </a:xfrm>
        </p:spPr>
      </p:pic>
    </p:spTree>
    <p:extLst>
      <p:ext uri="{BB962C8B-B14F-4D97-AF65-F5344CB8AC3E}">
        <p14:creationId xmlns:p14="http://schemas.microsoft.com/office/powerpoint/2010/main" val="29863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5AFA-7C40-A623-765A-A53D2477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25619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L- Tony trying to maintain his composure in thanking everyone.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President Bob Valentino presenting an award to our Editor, Frank Crisa, for his outstanding work with our “Beyond the Line” newsletter and Keeping the “Transit Spirit” alive</a:t>
            </a:r>
          </a:p>
        </p:txBody>
      </p:sp>
      <p:pic>
        <p:nvPicPr>
          <p:cNvPr id="6" name="Content Placeholder 5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A9F8C59-F5FA-C749-A0BA-18A853364F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Two men posing for a picture&#10;&#10;Description automatically generated">
            <a:extLst>
              <a:ext uri="{FF2B5EF4-FFF2-40B4-BE49-F238E27FC236}">
                <a16:creationId xmlns:a16="http://schemas.microsoft.com/office/drawing/2014/main" id="{690FF2BB-DD0D-34BC-4D16-804098C34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436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D8648-22E0-6CBA-77D7-64AEB30E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L- Tony Lomanto &amp; Mike Lanning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R- Jeff McGunnigle, Peggy Lipira, my partner, Emily Sicoli, Mark Lipira</a:t>
            </a:r>
          </a:p>
        </p:txBody>
      </p:sp>
      <p:pic>
        <p:nvPicPr>
          <p:cNvPr id="6" name="Content Placeholder 5" descr="Two men standing together in a room&#10;&#10;Description automatically generated">
            <a:extLst>
              <a:ext uri="{FF2B5EF4-FFF2-40B4-BE49-F238E27FC236}">
                <a16:creationId xmlns:a16="http://schemas.microsoft.com/office/drawing/2014/main" id="{78D8FFB6-E5C4-C1F4-1600-FAC7AC941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8" y="1825625"/>
            <a:ext cx="4310544" cy="4351338"/>
          </a:xfrm>
        </p:spPr>
      </p:pic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EFAA4D-FF5D-770D-7224-921419E48B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599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4FE9-3CC3-DAEA-85F8-E9F65AE4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066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Mike &amp; Doris Lanning                              Bob &amp; Jessica Valentino</a:t>
            </a:r>
          </a:p>
        </p:txBody>
      </p:sp>
      <p:pic>
        <p:nvPicPr>
          <p:cNvPr id="6" name="Content Placeholder 5" descr="A person and person sitting together&#10;&#10;Description automatically generated">
            <a:extLst>
              <a:ext uri="{FF2B5EF4-FFF2-40B4-BE49-F238E27FC236}">
                <a16:creationId xmlns:a16="http://schemas.microsoft.com/office/drawing/2014/main" id="{7740D2B4-8668-F766-E490-489C2E5759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1593056"/>
            <a:ext cx="5110976" cy="4583907"/>
          </a:xfrm>
        </p:spPr>
      </p:pic>
      <p:pic>
        <p:nvPicPr>
          <p:cNvPr id="8" name="Content Placeholder 7" descr="A person and person smiling for a picture&#10;&#10;Description automatically generated">
            <a:extLst>
              <a:ext uri="{FF2B5EF4-FFF2-40B4-BE49-F238E27FC236}">
                <a16:creationId xmlns:a16="http://schemas.microsoft.com/office/drawing/2014/main" id="{280CCD41-8783-8FB3-CF45-15CC831AF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93055"/>
            <a:ext cx="5801784" cy="4583907"/>
          </a:xfrm>
        </p:spPr>
      </p:pic>
    </p:spTree>
    <p:extLst>
      <p:ext uri="{BB962C8B-B14F-4D97-AF65-F5344CB8AC3E}">
        <p14:creationId xmlns:p14="http://schemas.microsoft.com/office/powerpoint/2010/main" val="980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466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2023 Christmas &amp; Holiday Party</vt:lpstr>
      <vt:lpstr>Award plaque from the Transit Police Retirees Association  President Valentino presenting Treasurer Tony Lomanto a caricature poster designed by Ron Morales with an assist by Lou Hollander</vt:lpstr>
      <vt:lpstr>L- Mike Lanning, Bob Kent, Henry Smith, Deo Fasolino  R- Luke Scarangello, Bob Valentino, Paul DiGiacomo, Hank Melchiona, Frank Crisa</vt:lpstr>
      <vt:lpstr>L- Pres. Bob Valentino, Msgr. Romano, 2nd VP Ronnie DiMaio  R- Frank Crisa, Bob Valentino. Msgr. Romano, Ronnie DiMaio, Tony Lomanto, Paul DiGiacomo</vt:lpstr>
      <vt:lpstr>L - Association Chaplain Msgr. Romano giving a blessing to all our members.  R- DEA President Paul DiGiacomo and Association President Bob Valentino presenting award to Treasurer Tony Lomanto</vt:lpstr>
      <vt:lpstr>L – Tony Lomanto receiving the Award plaque  R- Frank Crisa, Bob Valentino, Msgr. Romano, Ron DiMaio, Fred Ametrano, Paul DiGiacomo </vt:lpstr>
      <vt:lpstr>L- Tony trying to maintain his composure in thanking everyone.  R- President Bob Valentino presenting an award to our Editor, Frank Crisa, for his outstanding work with our “Beyond the Line” newsletter and Keeping the “Transit Spirit” alive</vt:lpstr>
      <vt:lpstr>L- Tony Lomanto &amp; Mike Lanning  R- Jeff McGunnigle, Peggy Lipira, my partner, Emily Sicoli, Mark Lipira</vt:lpstr>
      <vt:lpstr>          Mike &amp; Doris Lanning                              Bob &amp; Jessica Valentino</vt:lpstr>
      <vt:lpstr>L- Ron &amp; Rita DiMaio, Bob &amp; Fran Forrester, Chet Levey, Steve Mona, Jay Finn  R- Frank Gandini, Al Ciprello, Joe DiDonato, Luke Scarangello, Frank Crisa, Hank Melchiona</vt:lpstr>
      <vt:lpstr>                 Ken Chiulli                                        Joe Veneziano, John Kavanagh</vt:lpstr>
      <vt:lpstr>L - Les Isaacson, Stan Reiter, Frank Prevete, Jack Almalech R - Frank Muzio, Jack Almalech, Frank Prevete</vt:lpstr>
      <vt:lpstr>L - John Fay                               R - Debbie Banahan, Bob Lentol, Roxanne Mahler , ?, Karen Regan</vt:lpstr>
      <vt:lpstr>L- Scott &amp; John Reeves, John Burgois, Jim Kirk, Peter Caso  R- Bob Papa, Jeff McGunnigle, Mark Lipira, Tommy Strong</vt:lpstr>
      <vt:lpstr>   Dave Kolman and others (?)                                        Lothel Crawford, Michelle Kemp</vt:lpstr>
      <vt:lpstr>L- ?, Mike Lavelle, George Colgan, Bernard Smiley, Arnie Fisher, Kevin Byrnes  R- John Tully, Deo Fasolino, Maria &amp; Ken Chiulli, Tom Dowd</vt:lpstr>
      <vt:lpstr>  Joe Asti, Frank Gandini, Sam Sapienza, Bob Kent,  Jerry Castro, Carmella and Al Pelliccia                                                                               Association Chaplain Rabbi Berkowitz                                                                                                                                          </vt:lpstr>
      <vt:lpstr>Ken Chiulli, President Valentino, 1st VP Deo Fasolino  Exec. Sec’ty. Tom Greer &amp; Fin. Sec’ty. Greg Stripp at the door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Christmas &amp; Holiday Party</dc:title>
  <dc:creator>Anthony Lomanto</dc:creator>
  <cp:lastModifiedBy>Anthony Lomanto</cp:lastModifiedBy>
  <cp:revision>8</cp:revision>
  <dcterms:created xsi:type="dcterms:W3CDTF">2023-12-21T18:36:40Z</dcterms:created>
  <dcterms:modified xsi:type="dcterms:W3CDTF">2024-01-20T05:30:30Z</dcterms:modified>
</cp:coreProperties>
</file>