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8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BF29-E269-40CF-9D14-E8410C0A3CD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9613B-DDB0-4DB6-88FB-8FB72193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6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9613B-DDB0-4DB6-88FB-8FB721938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45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8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1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2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5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8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7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6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7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89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51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191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609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9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3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848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08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3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7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1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4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90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46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8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7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3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0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60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4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49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2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1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0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2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9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04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1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2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6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8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4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6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D43E-7361-5C87-60ED-08E518AF2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Christmas Holiday Party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C5E61-20A5-3F0F-A24A-30AAAD96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>
            <a:normAutofit/>
          </a:bodyPr>
          <a:lstStyle/>
          <a:p>
            <a:r>
              <a:rPr lang="en-US" dirty="0"/>
              <a:t>December 4, 2025</a:t>
            </a:r>
          </a:p>
          <a:p>
            <a:r>
              <a:rPr lang="en-US" dirty="0"/>
              <a:t>Verdi’s of Westbury </a:t>
            </a:r>
          </a:p>
        </p:txBody>
      </p:sp>
      <p:pic>
        <p:nvPicPr>
          <p:cNvPr id="5" name="Picture Placeholder 4" descr="Pine needles Christmas wreath with colored balls and pearls">
            <a:extLst>
              <a:ext uri="{FF2B5EF4-FFF2-40B4-BE49-F238E27FC236}">
                <a16:creationId xmlns:a16="http://schemas.microsoft.com/office/drawing/2014/main" id="{C97BA45B-D76B-63E6-FB54-AB35D52F91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r="13264"/>
          <a:stretch/>
        </p:blipFill>
        <p:spPr>
          <a:xfrm>
            <a:off x="0" y="80"/>
            <a:ext cx="7548451" cy="6857839"/>
          </a:xfrm>
          <a:noFill/>
        </p:spPr>
      </p:pic>
    </p:spTree>
    <p:extLst>
      <p:ext uri="{BB962C8B-B14F-4D97-AF65-F5344CB8AC3E}">
        <p14:creationId xmlns:p14="http://schemas.microsoft.com/office/powerpoint/2010/main" val="7268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3BBD-339F-B7B3-4D2D-C7135BE6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640080"/>
            <a:ext cx="3344552" cy="4014216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VP Deo Fasolino receiving his Achievement Award from Pres. Valentino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164CAD-AEF3-EF11-C438-978C81FEC2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363" y="1337072"/>
            <a:ext cx="5578475" cy="4183856"/>
          </a:xfrm>
        </p:spPr>
      </p:pic>
    </p:spTree>
    <p:extLst>
      <p:ext uri="{BB962C8B-B14F-4D97-AF65-F5344CB8AC3E}">
        <p14:creationId xmlns:p14="http://schemas.microsoft.com/office/powerpoint/2010/main" val="208999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64EA-1D02-4217-046E-9E81949D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Sgt-at-Arms Mike Lanning receiving his Achievement Award from Pres. Valentino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5D8CA-7EFD-2770-6E0D-60938A9DFB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72" y="639763"/>
            <a:ext cx="4183856" cy="5578475"/>
          </a:xfrm>
        </p:spPr>
      </p:pic>
    </p:spTree>
    <p:extLst>
      <p:ext uri="{BB962C8B-B14F-4D97-AF65-F5344CB8AC3E}">
        <p14:creationId xmlns:p14="http://schemas.microsoft.com/office/powerpoint/2010/main" val="332655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359E-179D-CE65-4437-2196684E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VP Vinny DiMaio receiving his Achievement Award from Pres. Valentino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0E6B7-9999-BF7F-46DD-00236C0184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72" y="639763"/>
            <a:ext cx="4183856" cy="5578475"/>
          </a:xfrm>
        </p:spPr>
      </p:pic>
    </p:spTree>
    <p:extLst>
      <p:ext uri="{BB962C8B-B14F-4D97-AF65-F5344CB8AC3E}">
        <p14:creationId xmlns:p14="http://schemas.microsoft.com/office/powerpoint/2010/main" val="290194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3AC9BE-1718-D21C-92A4-3B52C88F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/>
          <a:lstStyle/>
          <a:p>
            <a:r>
              <a:rPr lang="en-US" b="1" dirty="0"/>
              <a:t>Ret. Lt. Ron Masella receiving his Transit Retirees Sports Hall of Fame Award for Softball from Pres. Valentino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CE351-15E5-3093-94FB-165290125C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 b="-2"/>
          <a:stretch>
            <a:fillRect/>
          </a:stretch>
        </p:blipFill>
        <p:spPr>
          <a:xfrm rot="5400000">
            <a:off x="5440680" y="91441"/>
            <a:ext cx="5577840" cy="6675120"/>
          </a:xfrm>
          <a:noFill/>
        </p:spPr>
      </p:pic>
    </p:spTree>
    <p:extLst>
      <p:ext uri="{BB962C8B-B14F-4D97-AF65-F5344CB8AC3E}">
        <p14:creationId xmlns:p14="http://schemas.microsoft.com/office/powerpoint/2010/main" val="276480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A3B3-B524-71A1-EE85-51630C30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Ret. P.O. Daniel Rodriguez receiving his Transit Retirees Sports Hall of Fame Award for Softball from Pres. Valentino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1A999-2F15-DCF5-D8F7-0B1D64332C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72" y="639763"/>
            <a:ext cx="4183856" cy="5578475"/>
          </a:xfrm>
        </p:spPr>
      </p:pic>
    </p:spTree>
    <p:extLst>
      <p:ext uri="{BB962C8B-B14F-4D97-AF65-F5344CB8AC3E}">
        <p14:creationId xmlns:p14="http://schemas.microsoft.com/office/powerpoint/2010/main" val="163334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F564-102C-47AC-D45B-08E3F3D5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Tony Lomanto with President Valentino who was totally surprised with a caricature poster designed by our own member, Ret. P.O. Ronnie Morales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45075-A9BE-B693-3DC3-3DF3B75295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41" y="639763"/>
            <a:ext cx="4802718" cy="5578475"/>
          </a:xfrm>
        </p:spPr>
      </p:pic>
    </p:spTree>
    <p:extLst>
      <p:ext uri="{BB962C8B-B14F-4D97-AF65-F5344CB8AC3E}">
        <p14:creationId xmlns:p14="http://schemas.microsoft.com/office/powerpoint/2010/main" val="258805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70BC-C990-ADCE-3B36-A4C3FCD8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Guest speaker from FOX News, commentator Ret. NYPD Insp. Paul Mauro, son of the late Ret. TP Sgt. Mario Mauro speaking to the group with many stories.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1EB694-AFB6-5EF1-43F8-7B3696BCA2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363" y="1337072"/>
            <a:ext cx="5578475" cy="4183856"/>
          </a:xfrm>
        </p:spPr>
      </p:pic>
    </p:spTree>
    <p:extLst>
      <p:ext uri="{BB962C8B-B14F-4D97-AF65-F5344CB8AC3E}">
        <p14:creationId xmlns:p14="http://schemas.microsoft.com/office/powerpoint/2010/main" val="280374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96D-B2EB-746D-6FD5-365652AE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President Valentino with Paul Mauro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62E51-4ABC-FB3E-0ED0-462D7533BD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72" y="639763"/>
            <a:ext cx="4183856" cy="5578475"/>
          </a:xfrm>
        </p:spPr>
      </p:pic>
    </p:spTree>
    <p:extLst>
      <p:ext uri="{BB962C8B-B14F-4D97-AF65-F5344CB8AC3E}">
        <p14:creationId xmlns:p14="http://schemas.microsoft.com/office/powerpoint/2010/main" val="413225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2443-38DE-1749-3179-60A9BD4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Doris and Mike Lanning enjoying the party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789C26-A5AE-C017-19E0-495CC91FB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363" y="1337072"/>
            <a:ext cx="5578475" cy="4183856"/>
          </a:xfrm>
        </p:spPr>
      </p:pic>
    </p:spTree>
    <p:extLst>
      <p:ext uri="{BB962C8B-B14F-4D97-AF65-F5344CB8AC3E}">
        <p14:creationId xmlns:p14="http://schemas.microsoft.com/office/powerpoint/2010/main" val="297875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36F2-AA33-7D92-9566-17523FFA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Bobby and Fran Forrester having a great time at the party.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B9D8A-5D22-DE7B-6FEE-899C13724B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363" y="1337072"/>
            <a:ext cx="5578475" cy="4183856"/>
          </a:xfrm>
        </p:spPr>
      </p:pic>
    </p:spTree>
    <p:extLst>
      <p:ext uri="{BB962C8B-B14F-4D97-AF65-F5344CB8AC3E}">
        <p14:creationId xmlns:p14="http://schemas.microsoft.com/office/powerpoint/2010/main" val="25704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4933-D2B1-3AC9-55EB-D197E57B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</a:pPr>
            <a:br>
              <a:rPr lang="en-US" b="1" dirty="0"/>
            </a:br>
            <a:r>
              <a:rPr lang="en-US" b="1" dirty="0"/>
              <a:t>Executive Secretary Tom Greer and Financial Secretary Greg Stripp warmly greeting the members at the door and ready with the raffle tickets.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3FC4AD-01E1-E2AF-4A88-65E2B1A26F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r="-2" b="41036"/>
          <a:stretch>
            <a:fillRect/>
          </a:stretch>
        </p:blipFill>
        <p:spPr>
          <a:xfrm>
            <a:off x="530352" y="978408"/>
            <a:ext cx="11137392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35814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6991-5AF4-EBF3-88EA-BE619E06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Fred and  Maria Ametrano with Paul Mauro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712EE-1408-ED8F-070A-F54180B0E2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25" y="639763"/>
            <a:ext cx="6263550" cy="5578475"/>
          </a:xfrm>
        </p:spPr>
      </p:pic>
    </p:spTree>
    <p:extLst>
      <p:ext uri="{BB962C8B-B14F-4D97-AF65-F5344CB8AC3E}">
        <p14:creationId xmlns:p14="http://schemas.microsoft.com/office/powerpoint/2010/main" val="112207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1A86-40D4-0CF9-2FB8-ECAD3714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Transit Retirees Sports Hall of Fame members at the party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4040B-394A-FFFF-AFA4-AA2C1D1FE5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5" y="926307"/>
            <a:ext cx="6673850" cy="5005387"/>
          </a:xfrm>
        </p:spPr>
      </p:pic>
    </p:spTree>
    <p:extLst>
      <p:ext uri="{BB962C8B-B14F-4D97-AF65-F5344CB8AC3E}">
        <p14:creationId xmlns:p14="http://schemas.microsoft.com/office/powerpoint/2010/main" val="354741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FDBC-2F3D-6A40-CB34-8CC5772B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Our many Association members who came to celebrate the Christmas Holiday party at Verdi’s. </a:t>
            </a:r>
            <a:br>
              <a:rPr lang="en-US" sz="3600" b="1" dirty="0"/>
            </a:br>
            <a:r>
              <a:rPr lang="en-US" sz="3600" b="1" dirty="0"/>
              <a:t>Thank you all for being there to join us.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90A0D-BECF-4573-2C2C-D136502F85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5" y="926307"/>
            <a:ext cx="6673850" cy="5005387"/>
          </a:xfrm>
        </p:spPr>
      </p:pic>
    </p:spTree>
    <p:extLst>
      <p:ext uri="{BB962C8B-B14F-4D97-AF65-F5344CB8AC3E}">
        <p14:creationId xmlns:p14="http://schemas.microsoft.com/office/powerpoint/2010/main" val="253882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A804-B423-0ED5-5261-971850BF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President Bob Valentino with Transit Bureau Chief Joseph Gulotta, </a:t>
            </a:r>
            <a:br>
              <a:rPr lang="en-US" b="1" dirty="0"/>
            </a:br>
            <a:r>
              <a:rPr lang="en-US" b="1" dirty="0"/>
              <a:t>Capt. Scaly, and Treasurer Tony Lomanto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94B798-510F-42F9-BAE6-63B8E50D66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232"/>
          <a:stretch>
            <a:fillRect/>
          </a:stretch>
        </p:blipFill>
        <p:spPr>
          <a:xfrm>
            <a:off x="530352" y="978408"/>
            <a:ext cx="11137392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99262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C18C-74EF-8386-A149-9EC1044A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93208"/>
            <a:ext cx="9912096" cy="1380744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President Valentino bestowing Regular Membership to </a:t>
            </a:r>
            <a:br>
              <a:rPr lang="en-US" b="1" dirty="0"/>
            </a:br>
            <a:r>
              <a:rPr lang="en-US" b="1" dirty="0"/>
              <a:t>Al O’Leary, former spokesperson for the NYC Transit Police Department.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863B6A-640B-44E2-D2F7-D239A157B6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738"/>
          <a:stretch>
            <a:fillRect/>
          </a:stretch>
        </p:blipFill>
        <p:spPr>
          <a:xfrm>
            <a:off x="530352" y="978408"/>
            <a:ext cx="11137392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31385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2902-8109-F418-75AE-A3B1B702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Transit Bureau Chief Gulotta speaking to the group and praising the work the original Transit Police officers performed under not so great conditions.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DFDD44-4667-D823-B23A-AB7426BA98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 b="-2"/>
          <a:stretch>
            <a:fillRect/>
          </a:stretch>
        </p:blipFill>
        <p:spPr>
          <a:xfrm rot="5400000">
            <a:off x="5440680" y="91441"/>
            <a:ext cx="5577840" cy="6675120"/>
          </a:xfrm>
          <a:noFill/>
        </p:spPr>
      </p:pic>
    </p:spTree>
    <p:extLst>
      <p:ext uri="{BB962C8B-B14F-4D97-AF65-F5344CB8AC3E}">
        <p14:creationId xmlns:p14="http://schemas.microsoft.com/office/powerpoint/2010/main" val="388690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8BDC32C-D7C0-8DFF-C93C-C7BC68A8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b="1"/>
              <a:t>Msgr. Romano speaking to and blessing the group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DEE9D7-EBF5-0FC8-607A-86ACFF1E87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 b="-2"/>
          <a:stretch>
            <a:fillRect/>
          </a:stretch>
        </p:blipFill>
        <p:spPr>
          <a:xfrm rot="5400000">
            <a:off x="5440680" y="91441"/>
            <a:ext cx="5577840" cy="6675120"/>
          </a:xfrm>
          <a:noFill/>
        </p:spPr>
      </p:pic>
    </p:spTree>
    <p:extLst>
      <p:ext uri="{BB962C8B-B14F-4D97-AF65-F5344CB8AC3E}">
        <p14:creationId xmlns:p14="http://schemas.microsoft.com/office/powerpoint/2010/main" val="266193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DE09-F517-F621-E5C1-6FDDE3B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640080"/>
            <a:ext cx="3479023" cy="4014216"/>
          </a:xfrm>
        </p:spPr>
        <p:txBody>
          <a:bodyPr/>
          <a:lstStyle/>
          <a:p>
            <a:r>
              <a:rPr lang="en-US" b="1" dirty="0"/>
              <a:t>L-R</a:t>
            </a:r>
            <a:br>
              <a:rPr lang="en-US" b="1" dirty="0"/>
            </a:br>
            <a:r>
              <a:rPr lang="en-US" b="1" dirty="0"/>
              <a:t>Tony Piazza, Bob Lentol, Jim Veneziano, Mike Banahan chatting and eating.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58028-D200-6CDE-3FCF-09D5B0D8AD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34331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F2DA-7B11-6D4E-44CF-330D6315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640080"/>
            <a:ext cx="3317658" cy="4014216"/>
          </a:xfrm>
        </p:spPr>
        <p:txBody>
          <a:bodyPr>
            <a:normAutofit/>
          </a:bodyPr>
          <a:lstStyle/>
          <a:p>
            <a:r>
              <a:rPr lang="en-US" b="1" dirty="0"/>
              <a:t>L-R  Steve Mona, Ken Chiulli, </a:t>
            </a:r>
            <a:br>
              <a:rPr lang="en-US" b="1" dirty="0"/>
            </a:br>
            <a:r>
              <a:rPr lang="en-US" b="1" dirty="0"/>
              <a:t>Ihor </a:t>
            </a:r>
            <a:r>
              <a:rPr lang="en-US" b="1" dirty="0" err="1"/>
              <a:t>Likiw</a:t>
            </a:r>
            <a:r>
              <a:rPr lang="en-US" b="1"/>
              <a:t>, </a:t>
            </a:r>
            <a:br>
              <a:rPr lang="en-US" b="1"/>
            </a:br>
            <a:r>
              <a:rPr lang="en-US" b="1"/>
              <a:t>John </a:t>
            </a:r>
            <a:r>
              <a:rPr lang="en-US" b="1" dirty="0"/>
              <a:t>Giangrasso, John Rini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6DC16-D37F-1A1D-666A-CB909062F4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0" y="544607"/>
            <a:ext cx="7682753" cy="5762064"/>
          </a:xfrm>
        </p:spPr>
      </p:pic>
    </p:spTree>
    <p:extLst>
      <p:ext uri="{BB962C8B-B14F-4D97-AF65-F5344CB8AC3E}">
        <p14:creationId xmlns:p14="http://schemas.microsoft.com/office/powerpoint/2010/main" val="163505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75DB-0D75-283C-B281-34FFA1E2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640080"/>
            <a:ext cx="3425235" cy="4014216"/>
          </a:xfrm>
        </p:spPr>
        <p:txBody>
          <a:bodyPr/>
          <a:lstStyle/>
          <a:p>
            <a:r>
              <a:rPr lang="en-US" b="1" dirty="0"/>
              <a:t>L-R</a:t>
            </a:r>
            <a:br>
              <a:rPr lang="en-US" b="1" dirty="0"/>
            </a:br>
            <a:r>
              <a:rPr lang="en-US" b="1" dirty="0"/>
              <a:t>Jay Finn, Bob Valentino, and Chet Levey reliving the “Old days in Transit.”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10C54-2460-D5E1-9AC8-2FF6448034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5" y="926307"/>
            <a:ext cx="6673850" cy="5005387"/>
          </a:xfrm>
        </p:spPr>
      </p:pic>
    </p:spTree>
    <p:extLst>
      <p:ext uri="{BB962C8B-B14F-4D97-AF65-F5344CB8AC3E}">
        <p14:creationId xmlns:p14="http://schemas.microsoft.com/office/powerpoint/2010/main" val="2644990297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369</Words>
  <Application>Microsoft Office PowerPoint</Application>
  <PresentationFormat>Widescreen</PresentationFormat>
  <Paragraphs>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Light</vt:lpstr>
      <vt:lpstr>Arial</vt:lpstr>
      <vt:lpstr>Chroma</vt:lpstr>
      <vt:lpstr>Christmas Holiday Party 2025</vt:lpstr>
      <vt:lpstr> Executive Secretary Tom Greer and Financial Secretary Greg Stripp warmly greeting the members at the door and ready with the raffle tickets.</vt:lpstr>
      <vt:lpstr> President Bob Valentino with Transit Bureau Chief Joseph Gulotta,  Capt. Scaly, and Treasurer Tony Lomanto</vt:lpstr>
      <vt:lpstr>President Valentino bestowing Regular Membership to  Al O’Leary, former spokesperson for the NYC Transit Police Department.</vt:lpstr>
      <vt:lpstr>Transit Bureau Chief Gulotta speaking to the group and praising the work the original Transit Police officers performed under not so great conditions.</vt:lpstr>
      <vt:lpstr>Msgr. Romano speaking to and blessing the group</vt:lpstr>
      <vt:lpstr>L-R Tony Piazza, Bob Lentol, Jim Veneziano, Mike Banahan chatting and eating.</vt:lpstr>
      <vt:lpstr>L-R  Steve Mona, Ken Chiulli,  Ihor Likiw,  John Giangrasso, John Rini</vt:lpstr>
      <vt:lpstr>L-R Jay Finn, Bob Valentino, and Chet Levey reliving the “Old days in Transit.”</vt:lpstr>
      <vt:lpstr>1st VP Deo Fasolino receiving his Achievement Award from Pres. Valentino</vt:lpstr>
      <vt:lpstr>Sgt-at-Arms Mike Lanning receiving his Achievement Award from Pres. Valentino</vt:lpstr>
      <vt:lpstr>2nd VP Vinny DiMaio receiving his Achievement Award from Pres. Valentino</vt:lpstr>
      <vt:lpstr>Ret. Lt. Ron Masella receiving his Transit Retirees Sports Hall of Fame Award for Softball from Pres. Valentino</vt:lpstr>
      <vt:lpstr>Ret. P.O. Daniel Rodriguez receiving his Transit Retirees Sports Hall of Fame Award for Softball from Pres. Valentino</vt:lpstr>
      <vt:lpstr>Tony Lomanto with President Valentino who was totally surprised with a caricature poster designed by our own member, Ret. P.O. Ronnie Morales</vt:lpstr>
      <vt:lpstr>Guest speaker from FOX News, commentator Ret. NYPD Insp. Paul Mauro, son of the late Ret. TP Sgt. Mario Mauro speaking to the group with many stories. </vt:lpstr>
      <vt:lpstr>President Valentino with Paul Mauro</vt:lpstr>
      <vt:lpstr>Doris and Mike Lanning enjoying the party</vt:lpstr>
      <vt:lpstr>Bobby and Fran Forrester having a great time at the party.</vt:lpstr>
      <vt:lpstr>Fred and  Maria Ametrano with Paul Mauro</vt:lpstr>
      <vt:lpstr>The Transit Retirees Sports Hall of Fame members at the party</vt:lpstr>
      <vt:lpstr>Our many Association members who came to celebrate the Christmas Holiday party at Verdi’s.  Thank you all for being there to join us.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Lomanto</dc:creator>
  <cp:lastModifiedBy>Anthony Lomanto</cp:lastModifiedBy>
  <cp:revision>2</cp:revision>
  <dcterms:created xsi:type="dcterms:W3CDTF">2026-01-03T17:17:35Z</dcterms:created>
  <dcterms:modified xsi:type="dcterms:W3CDTF">2026-01-06T15:12:03Z</dcterms:modified>
</cp:coreProperties>
</file>