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47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73E75-EAC6-3F3B-1F37-A84254A854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E051E7-4FAC-5539-7598-7A3DD37062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6D4B0D-4915-6F9B-3C57-153E35A43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185BF-1C2A-4FF8-9CF7-FA8A2AE0B843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7B2A3E-F916-9ED3-E128-6B1C5C72F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BD4316-B226-3662-BAB8-829567CA7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B93B7-D14C-4B5C-B4C0-7B0722B24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02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828B5-A6DA-2D47-2AEC-2546557C0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4C8806-E679-BC46-DB03-5D5DB08AFA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9DFB56-5C13-092E-6CDA-3C811118D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185BF-1C2A-4FF8-9CF7-FA8A2AE0B843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E493A0-8881-C069-0E71-9886A4580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D8835C-C964-BEF7-174E-AB8D65C7C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B93B7-D14C-4B5C-B4C0-7B0722B24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795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7D4A9A-6495-53D0-6136-E120AC9985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7E090E-3181-CA03-4B2B-30ECB3AB0F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1F1237-7D7B-E575-9D1F-511C404EB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185BF-1C2A-4FF8-9CF7-FA8A2AE0B843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91A2A3-A7B3-5674-341A-B2F187B21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6663C4-3E86-249E-938C-3E3BC7E65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B93B7-D14C-4B5C-B4C0-7B0722B24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197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B3000-FECB-5EDE-2B10-D5B1E322A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53341-CC6B-F960-C2D1-3996D4F3F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54D323-7F41-DE12-C5FC-D6AE97576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185BF-1C2A-4FF8-9CF7-FA8A2AE0B843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98E049-5A00-1CDF-441F-B8906FBCA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A447D-D256-34A3-EF92-A24241798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B93B7-D14C-4B5C-B4C0-7B0722B24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584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95FE6-CAD8-6502-698B-0CBDD980A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503591-27C7-B015-FAF7-83DAA79A84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8ACCC7-D942-E203-5404-F4A12F8B7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185BF-1C2A-4FF8-9CF7-FA8A2AE0B843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11C4-3835-0336-D491-CEE700805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15A52-6EFE-62B4-91E0-3057D8FAB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B93B7-D14C-4B5C-B4C0-7B0722B24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053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EB284-3971-9C5F-46FA-F0F2C2D88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15ED8-BC38-C502-1AE5-A958BE3E10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5A3A12-96C3-D07E-CF13-E3504CFC4F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6CE08F-C2B1-5DE0-4622-4BBCC10A5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185BF-1C2A-4FF8-9CF7-FA8A2AE0B843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B34420-767A-3DEF-DB0F-1B14351BE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640441-6746-A0C8-40AF-6BEAD1010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B93B7-D14C-4B5C-B4C0-7B0722B24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161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70672-166E-470B-CA39-A5A2B24D2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6E52E8-06C0-4D5B-7D88-D227C56765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B9F37F-581A-305A-625D-F20060D951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A20E73-77E2-5E22-4900-CC53B8C172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8D0100-FA42-3775-AD67-8BC6470FBB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7C50B4-04DD-B05A-29C3-A40B59585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185BF-1C2A-4FF8-9CF7-FA8A2AE0B843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105D45-F75A-B484-726C-6FF4FA466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76DAC1-A62F-3C86-D25F-4A1C7EDEE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B93B7-D14C-4B5C-B4C0-7B0722B24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635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8F463-8DE0-8154-9F4D-49C15E2AE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FDDB0B-2490-FE12-B96F-2BD4EBD17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185BF-1C2A-4FF8-9CF7-FA8A2AE0B843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DC43EE-3EFC-77CE-FFFB-230200ACF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B7C66B-5282-8582-E503-DD6228BD4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B93B7-D14C-4B5C-B4C0-7B0722B24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848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70C3F8-14C1-8F0C-C03F-07CB09A25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185BF-1C2A-4FF8-9CF7-FA8A2AE0B843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741C43-E057-C07C-705C-B4E4F0ACD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845593-39B8-FAB6-D841-ADC542130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B93B7-D14C-4B5C-B4C0-7B0722B24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53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4E6F0-19AC-1E0F-058A-A75CC6CC7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9DDB52-6241-2762-49AE-FFBDFB5346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ED749A-7C71-D792-070E-F846BB588D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74253C-80D1-D134-A3DD-3AD17C6B2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185BF-1C2A-4FF8-9CF7-FA8A2AE0B843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E5E9E3-E2D8-B05F-ADA4-D6AD10BDD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18E0E3-70A2-57B3-503F-E4E66A0BC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B93B7-D14C-4B5C-B4C0-7B0722B24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34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976AF-1F5C-DAEA-C898-DDD855860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D64B70-6E02-D7FA-AB7E-6508ED60D5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15DB03-6C33-D4CC-5382-B905446F6B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E83D69-4614-C16A-053C-DAE0976E9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185BF-1C2A-4FF8-9CF7-FA8A2AE0B843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7E7980-8283-A21E-4CC4-EDB2BF7AF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CBB815-24BE-08F9-B1D0-CFB5C9D2B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B93B7-D14C-4B5C-B4C0-7B0722B24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208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E3E956-9A98-5DD9-2C6D-DE95DC3ED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D850C2-36AF-0161-9926-FFC32070D7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01FB71-3543-1E6B-6AB2-D2C36215C7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185BF-1C2A-4FF8-9CF7-FA8A2AE0B843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4C6877-E07B-8A6B-8BA1-BE13B5B4C7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57B2B-D79F-D500-F37B-257C8337A7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B93B7-D14C-4B5C-B4C0-7B0722B24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30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2AAB9-ED61-4AA2-F122-2CCFA9F889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3057264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Brendan ‘Joe’ McGarry Internment Ceremony at Pinelawn National Cemetery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C41FB-8ECF-7A21-D892-F3C6604F7D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44122"/>
            <a:ext cx="9144000" cy="1398494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/>
                </a:solidFill>
              </a:rPr>
              <a:t>July 6, 2022</a:t>
            </a:r>
          </a:p>
        </p:txBody>
      </p:sp>
    </p:spTree>
    <p:extLst>
      <p:ext uri="{BB962C8B-B14F-4D97-AF65-F5344CB8AC3E}">
        <p14:creationId xmlns:p14="http://schemas.microsoft.com/office/powerpoint/2010/main" val="3775528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C0049-93E3-8768-36CB-BBE7CCBF3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A police car parked in a parking lot&#10;&#10;Description automatically generated">
            <a:extLst>
              <a:ext uri="{FF2B5EF4-FFF2-40B4-BE49-F238E27FC236}">
                <a16:creationId xmlns:a16="http://schemas.microsoft.com/office/drawing/2014/main" id="{B08B4128-F702-F21D-6F25-06F30C411ED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1" y="1690688"/>
            <a:ext cx="5112808" cy="3834606"/>
          </a:xfrm>
        </p:spPr>
      </p:pic>
      <p:pic>
        <p:nvPicPr>
          <p:cNvPr id="8" name="Content Placeholder 7" descr="A picture containing tree, outdoor, road, sky&#10;&#10;Description automatically generated">
            <a:extLst>
              <a:ext uri="{FF2B5EF4-FFF2-40B4-BE49-F238E27FC236}">
                <a16:creationId xmlns:a16="http://schemas.microsoft.com/office/drawing/2014/main" id="{BEB62BD5-3E2F-B2E4-B687-CF4005D0524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0992" y="1690688"/>
            <a:ext cx="5112808" cy="3834606"/>
          </a:xfrm>
        </p:spPr>
      </p:pic>
    </p:spTree>
    <p:extLst>
      <p:ext uri="{BB962C8B-B14F-4D97-AF65-F5344CB8AC3E}">
        <p14:creationId xmlns:p14="http://schemas.microsoft.com/office/powerpoint/2010/main" val="2312944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41053-96F5-79CC-C86C-E5C15E24B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A group of people holding flags&#10;&#10;Description automatically generated with low confidence">
            <a:extLst>
              <a:ext uri="{FF2B5EF4-FFF2-40B4-BE49-F238E27FC236}">
                <a16:creationId xmlns:a16="http://schemas.microsoft.com/office/drawing/2014/main" id="{8A6FAF58-E30C-99CC-DA39-0ACE8984E2D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2058194"/>
            <a:ext cx="5259429" cy="3944572"/>
          </a:xfrm>
        </p:spPr>
      </p:pic>
      <p:pic>
        <p:nvPicPr>
          <p:cNvPr id="10" name="Content Placeholder 9" descr="A flag on a brick wall&#10;&#10;Description automatically generated with medium confidence">
            <a:extLst>
              <a:ext uri="{FF2B5EF4-FFF2-40B4-BE49-F238E27FC236}">
                <a16:creationId xmlns:a16="http://schemas.microsoft.com/office/drawing/2014/main" id="{AD80AA54-E563-8FB2-8F3B-4BD5FCBD42C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1" y="2058195"/>
            <a:ext cx="5259430" cy="3944572"/>
          </a:xfrm>
        </p:spPr>
      </p:pic>
    </p:spTree>
    <p:extLst>
      <p:ext uri="{BB962C8B-B14F-4D97-AF65-F5344CB8AC3E}">
        <p14:creationId xmlns:p14="http://schemas.microsoft.com/office/powerpoint/2010/main" val="808997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AB21E-CD79-9F09-F67C-4D27A5004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A picture containing outdoor, brick&#10;&#10;Description automatically generated">
            <a:extLst>
              <a:ext uri="{FF2B5EF4-FFF2-40B4-BE49-F238E27FC236}">
                <a16:creationId xmlns:a16="http://schemas.microsoft.com/office/drawing/2014/main" id="{A40E763F-0D61-2417-15B8-672C72AC76A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69293"/>
            <a:ext cx="4517729" cy="6023638"/>
          </a:xfrm>
        </p:spPr>
      </p:pic>
      <p:pic>
        <p:nvPicPr>
          <p:cNvPr id="8" name="Content Placeholder 7" descr=" picture containing brick, building, building material, tiled&#10;&#10;Description automatically generated">
            <a:extLst>
              <a:ext uri="{FF2B5EF4-FFF2-40B4-BE49-F238E27FC236}">
                <a16:creationId xmlns:a16="http://schemas.microsoft.com/office/drawing/2014/main" id="{9DEBFCE8-1DE7-EEFC-63E8-A092CD781BF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298" y="1969293"/>
            <a:ext cx="3993293" cy="5324391"/>
          </a:xfrm>
        </p:spPr>
      </p:pic>
    </p:spTree>
    <p:extLst>
      <p:ext uri="{BB962C8B-B14F-4D97-AF65-F5344CB8AC3E}">
        <p14:creationId xmlns:p14="http://schemas.microsoft.com/office/powerpoint/2010/main" val="3249727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15</Words>
  <Application>Microsoft Office PowerPoint</Application>
  <PresentationFormat>Widescreen</PresentationFormat>
  <Paragraphs>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Brendan ‘Joe’ McGarry Internment Ceremony at Pinelawn National Cemetery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Brendan ‘Joe’ McGarry Internment Ceremony at Pinelawn National Cemetery</dc:title>
  <dc:creator>Anthony Lomanto</dc:creator>
  <cp:lastModifiedBy>Anthony Lomanto</cp:lastModifiedBy>
  <cp:revision>1</cp:revision>
  <dcterms:created xsi:type="dcterms:W3CDTF">2022-07-12T01:12:06Z</dcterms:created>
  <dcterms:modified xsi:type="dcterms:W3CDTF">2022-07-12T01:19:45Z</dcterms:modified>
</cp:coreProperties>
</file>